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7"/>
  </p:notesMasterIdLst>
  <p:sldIdLst>
    <p:sldId id="2966" r:id="rId3"/>
    <p:sldId id="3389" r:id="rId4"/>
    <p:sldId id="3390" r:id="rId5"/>
    <p:sldId id="3391" r:id="rId6"/>
    <p:sldId id="3388" r:id="rId7"/>
    <p:sldId id="2435" r:id="rId8"/>
    <p:sldId id="2436" r:id="rId9"/>
    <p:sldId id="2437" r:id="rId10"/>
    <p:sldId id="2438" r:id="rId11"/>
    <p:sldId id="2439" r:id="rId12"/>
    <p:sldId id="2440" r:id="rId13"/>
    <p:sldId id="2441" r:id="rId14"/>
    <p:sldId id="2442" r:id="rId15"/>
    <p:sldId id="2443" r:id="rId16"/>
    <p:sldId id="2444" r:id="rId17"/>
    <p:sldId id="2445" r:id="rId18"/>
    <p:sldId id="2446" r:id="rId19"/>
    <p:sldId id="2447" r:id="rId20"/>
    <p:sldId id="3386" r:id="rId21"/>
    <p:sldId id="3387" r:id="rId22"/>
    <p:sldId id="3392" r:id="rId23"/>
    <p:sldId id="3395" r:id="rId24"/>
    <p:sldId id="2907" r:id="rId25"/>
    <p:sldId id="2908" r:id="rId26"/>
    <p:sldId id="2909" r:id="rId27"/>
    <p:sldId id="2910" r:id="rId28"/>
    <p:sldId id="2913" r:id="rId29"/>
    <p:sldId id="2914" r:id="rId30"/>
    <p:sldId id="2915" r:id="rId31"/>
    <p:sldId id="2916" r:id="rId32"/>
    <p:sldId id="2917" r:id="rId33"/>
    <p:sldId id="2918" r:id="rId34"/>
    <p:sldId id="2919" r:id="rId35"/>
    <p:sldId id="2920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18" autoAdjust="0"/>
    <p:restoredTop sz="96327" autoAdjust="0"/>
  </p:normalViewPr>
  <p:slideViewPr>
    <p:cSldViewPr>
      <p:cViewPr varScale="1">
        <p:scale>
          <a:sx n="120" d="100"/>
          <a:sy n="120" d="100"/>
        </p:scale>
        <p:origin x="184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Ex) We’d like to build a file system that worked on top of SCSI disks, IDE disks, USB keychain drivers, and so on. </a:t>
            </a:r>
          </a:p>
          <a:p>
            <a:r>
              <a:rPr lang="en-US" altLang="ko-KR" dirty="0"/>
              <a:t>Solutions: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Lastly,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110443</TotalTime>
  <Words>1806</Words>
  <Application>Microsoft Macintosh PowerPoint</Application>
  <PresentationFormat>On-screen Show (4:3)</PresentationFormat>
  <Paragraphs>433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Adobe 고딕 Std B</vt:lpstr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</vt:lpstr>
      <vt:lpstr>Wingdings</vt:lpstr>
      <vt:lpstr>양식_공청회_발표자료-총괄-양식</vt:lpstr>
      <vt:lpstr>2_양식_공청회_발표자료-총괄-양식</vt:lpstr>
      <vt:lpstr>Operating Systems CSCI 3150 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4255</cp:revision>
  <cp:lastPrinted>2019-09-09T02:10:38Z</cp:lastPrinted>
  <dcterms:created xsi:type="dcterms:W3CDTF">2011-05-01T06:09:10Z</dcterms:created>
  <dcterms:modified xsi:type="dcterms:W3CDTF">2023-03-22T03:45:04Z</dcterms:modified>
  <cp:category/>
</cp:coreProperties>
</file>